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598400" cy="178181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27" d="100"/>
          <a:sy n="27" d="100"/>
        </p:scale>
        <p:origin x="23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601325A-E031-46B2-80FA-C22A5AF3D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4801" y="2916065"/>
            <a:ext cx="9448800" cy="6203339"/>
          </a:xfrm>
        </p:spPr>
        <p:txBody>
          <a:bodyPr anchor="b"/>
          <a:lstStyle>
            <a:lvl1pPr algn="ctr">
              <a:defRPr sz="424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B9C07C1-3AD2-41B2-8D34-C5E0B0522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4801" y="9358628"/>
            <a:ext cx="9448800" cy="4301915"/>
          </a:xfrm>
        </p:spPr>
        <p:txBody>
          <a:bodyPr/>
          <a:lstStyle>
            <a:lvl1pPr marL="0" indent="0" algn="ctr">
              <a:buNone/>
              <a:defRPr sz="1697"/>
            </a:lvl1pPr>
            <a:lvl2pPr marL="323286" indent="0" algn="ctr">
              <a:buNone/>
              <a:defRPr sz="1414"/>
            </a:lvl2pPr>
            <a:lvl3pPr marL="646572" indent="0" algn="ctr">
              <a:buNone/>
              <a:defRPr sz="1273"/>
            </a:lvl3pPr>
            <a:lvl4pPr marL="969858" indent="0" algn="ctr">
              <a:buNone/>
              <a:defRPr sz="1131"/>
            </a:lvl4pPr>
            <a:lvl5pPr marL="1293144" indent="0" algn="ctr">
              <a:buNone/>
              <a:defRPr sz="1131"/>
            </a:lvl5pPr>
            <a:lvl6pPr marL="1616431" indent="0" algn="ctr">
              <a:buNone/>
              <a:defRPr sz="1131"/>
            </a:lvl6pPr>
            <a:lvl7pPr marL="1939717" indent="0" algn="ctr">
              <a:buNone/>
              <a:defRPr sz="1131"/>
            </a:lvl7pPr>
            <a:lvl8pPr marL="2263003" indent="0" algn="ctr">
              <a:buNone/>
              <a:defRPr sz="1131"/>
            </a:lvl8pPr>
            <a:lvl9pPr marL="2586289" indent="0" algn="ctr">
              <a:buNone/>
              <a:defRPr sz="1131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D30FF9C-0619-443A-9493-183E3AB54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E6B4-D5ED-4C42-BB40-185DA437D66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72C845A-6A8B-4B38-9B71-D957B99E3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E987E7A-45C5-4517-B7C0-00F12B4D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CAE9-B138-4C6B-8467-70B7336B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7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85E1B49-2219-4704-86AA-67CC02A14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FBB3790-73C1-49E6-9872-7894298F9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33FE665-2A7D-4379-8799-FD94B0436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E6B4-D5ED-4C42-BB40-185DA437D66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1BEAD22-95A7-4810-9CBE-F477385CA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507E553-672B-4F2D-AB1E-C35A00066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CAE9-B138-4C6B-8467-70B7336B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9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FB987A9-491C-455B-A8DD-CBCDB2EE9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5730" y="948648"/>
            <a:ext cx="2716530" cy="1510001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5314847-BFB0-4736-9D27-B5570C831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66141" y="948648"/>
            <a:ext cx="7992110" cy="15100017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A45872E-1952-48D7-8BEB-AD805353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E6B4-D5ED-4C42-BB40-185DA437D66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ABF72CC-4C88-4B26-8ADD-B2CEE151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CB264CF-272A-4CEC-88B9-CB01EDF3F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CAE9-B138-4C6B-8467-70B7336B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7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0208473-526B-46FA-9964-AC48A2F30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F2AA780-80CC-4D25-9D9D-6718F36CB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926FE6F-6E8D-40DF-9614-15907D530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E6B4-D5ED-4C42-BB40-185DA437D66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4E4B6BD-F87F-43FC-B0E8-162975B8E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524FBE2-D010-426C-83D4-6C3E3F529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CAE9-B138-4C6B-8467-70B7336B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1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896C0C-1A61-4949-8CFB-DD4A7E89C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579" y="4442157"/>
            <a:ext cx="10866120" cy="7411834"/>
          </a:xfrm>
        </p:spPr>
        <p:txBody>
          <a:bodyPr anchor="b"/>
          <a:lstStyle>
            <a:lvl1pPr>
              <a:defRPr sz="424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3B96974-0218-4DCD-B95C-7206E9178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9579" y="11924109"/>
            <a:ext cx="10866120" cy="3897708"/>
          </a:xfrm>
        </p:spPr>
        <p:txBody>
          <a:bodyPr/>
          <a:lstStyle>
            <a:lvl1pPr marL="0" indent="0">
              <a:buNone/>
              <a:defRPr sz="1697">
                <a:solidFill>
                  <a:schemeClr val="tx1">
                    <a:tint val="75000"/>
                  </a:schemeClr>
                </a:solidFill>
              </a:defRPr>
            </a:lvl1pPr>
            <a:lvl2pPr marL="323286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2pPr>
            <a:lvl3pPr marL="646572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3pPr>
            <a:lvl4pPr marL="969858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4pPr>
            <a:lvl5pPr marL="1293144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5pPr>
            <a:lvl6pPr marL="1616431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6pPr>
            <a:lvl7pPr marL="1939717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7pPr>
            <a:lvl8pPr marL="2263003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8pPr>
            <a:lvl9pPr marL="2586289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9969EAF-DE98-41F7-B384-111C08890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E6B4-D5ED-4C42-BB40-185DA437D66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7501235-35F2-491B-944C-8A5613D2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6219912-1DD0-4A1B-BD41-911EAFA44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CAE9-B138-4C6B-8467-70B7336B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120001-344F-462D-91C8-FE0EAA5B4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CE1B694-4863-42E3-8E8B-AE72EBA6B8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6141" y="4743245"/>
            <a:ext cx="5354320" cy="1130542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00F0E8E-F656-425B-8058-491FAFFA3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7941" y="4743245"/>
            <a:ext cx="5354320" cy="1130542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8D0ECEB-6AED-45E4-8C0F-91061074A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E6B4-D5ED-4C42-BB40-185DA437D66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60F8873-933A-41BC-8F8F-8FDFF7149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E5C9092-5353-462A-B850-A8B064FA1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CAE9-B138-4C6B-8467-70B7336B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3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FEE35B-D01D-4A31-BC64-BA1A365D0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2" y="948653"/>
            <a:ext cx="10866120" cy="344400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21E0ABA-7CDE-4A73-B930-347289FDC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7783" y="4367911"/>
            <a:ext cx="5329713" cy="2140646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C851A87-0FAE-45E2-B0A1-AF4DA98F1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7783" y="6508556"/>
            <a:ext cx="5329713" cy="957310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C50F202-926C-41E1-93BE-CB4304A80D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7941" y="4367911"/>
            <a:ext cx="5355961" cy="2140646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165B4B0-AE64-4F7F-BD33-476AA35681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7941" y="6508556"/>
            <a:ext cx="5355961" cy="957310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CCCE612-2DFD-466F-AE92-93ECF00B0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E6B4-D5ED-4C42-BB40-185DA437D66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8D27437-5E68-42C0-8051-63EF40F0C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3869F055-12A4-4C5F-A037-1C4CB074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CAE9-B138-4C6B-8467-70B7336B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1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47828C-5EFE-457D-8BC3-AE66908F0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9B1E43C-8356-4500-B37F-AE0258861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E6B4-D5ED-4C42-BB40-185DA437D66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3518270-EBA2-40E4-A752-91A7958F5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71AD2A4-8D05-435E-A702-298A3D216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CAE9-B138-4C6B-8467-70B7336B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6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B8FA839-BBFD-4556-97D6-BB4975E1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E6B4-D5ED-4C42-BB40-185DA437D66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0558FE92-AD47-4AAA-9A7D-5316176E2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7C62886-C1E2-4EB9-9A8D-FF772788F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CAE9-B138-4C6B-8467-70B7336B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5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E42D79-E5EE-4F65-914F-59AA3854C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3" y="1187874"/>
            <a:ext cx="4063312" cy="415755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53B8C39-D966-46C8-A336-3EDA29F9E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5962" y="2565480"/>
            <a:ext cx="6377940" cy="12662400"/>
          </a:xfrm>
        </p:spPr>
        <p:txBody>
          <a:bodyPr/>
          <a:lstStyle>
            <a:lvl1pPr>
              <a:defRPr sz="2263"/>
            </a:lvl1pPr>
            <a:lvl2pPr>
              <a:defRPr sz="1980"/>
            </a:lvl2pPr>
            <a:lvl3pPr>
              <a:defRPr sz="1697"/>
            </a:lvl3pPr>
            <a:lvl4pPr>
              <a:defRPr sz="1414"/>
            </a:lvl4pPr>
            <a:lvl5pPr>
              <a:defRPr sz="1414"/>
            </a:lvl5pPr>
            <a:lvl6pPr>
              <a:defRPr sz="1414"/>
            </a:lvl6pPr>
            <a:lvl7pPr>
              <a:defRPr sz="1414"/>
            </a:lvl7pPr>
            <a:lvl8pPr>
              <a:defRPr sz="1414"/>
            </a:lvl8pPr>
            <a:lvl9pPr>
              <a:defRPr sz="1414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6BA460C-9EFD-4167-952B-531F4D2BF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7783" y="5345430"/>
            <a:ext cx="4063312" cy="9903070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109027A-74A0-4BF8-899B-9A963B51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E6B4-D5ED-4C42-BB40-185DA437D66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1D39FE8-4C0A-4D31-BAD2-D83697DFA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801A1DD-CD1C-414A-9CD6-20E202AA2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CAE9-B138-4C6B-8467-70B7336B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793CD7-2531-4C97-805A-52B3245B2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3" y="1187874"/>
            <a:ext cx="4063312" cy="415755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25A80B1-4828-4548-87B8-7CAA30EE8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55962" y="2565480"/>
            <a:ext cx="6377940" cy="12662400"/>
          </a:xfrm>
        </p:spPr>
        <p:txBody>
          <a:bodyPr/>
          <a:lstStyle>
            <a:lvl1pPr marL="0" indent="0">
              <a:buNone/>
              <a:defRPr sz="2263"/>
            </a:lvl1pPr>
            <a:lvl2pPr marL="323286" indent="0">
              <a:buNone/>
              <a:defRPr sz="1980"/>
            </a:lvl2pPr>
            <a:lvl3pPr marL="646572" indent="0">
              <a:buNone/>
              <a:defRPr sz="1697"/>
            </a:lvl3pPr>
            <a:lvl4pPr marL="969858" indent="0">
              <a:buNone/>
              <a:defRPr sz="1414"/>
            </a:lvl4pPr>
            <a:lvl5pPr marL="1293144" indent="0">
              <a:buNone/>
              <a:defRPr sz="1414"/>
            </a:lvl5pPr>
            <a:lvl6pPr marL="1616431" indent="0">
              <a:buNone/>
              <a:defRPr sz="1414"/>
            </a:lvl6pPr>
            <a:lvl7pPr marL="1939717" indent="0">
              <a:buNone/>
              <a:defRPr sz="1414"/>
            </a:lvl7pPr>
            <a:lvl8pPr marL="2263003" indent="0">
              <a:buNone/>
              <a:defRPr sz="1414"/>
            </a:lvl8pPr>
            <a:lvl9pPr marL="2586289" indent="0">
              <a:buNone/>
              <a:defRPr sz="1414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C222EB8-46C9-44D0-96CE-95D271FBF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7783" y="5345430"/>
            <a:ext cx="4063312" cy="9903070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1882014-19E3-4273-9A9C-8C3C3C12D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E6B4-D5ED-4C42-BB40-185DA437D66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D1DE2B2-8D3F-401A-9DE2-FA82EF9C3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2758150-3874-4859-9677-1B61E1480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CAE9-B138-4C6B-8467-70B7336B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1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04A4296-CD9B-45DF-892C-C3CEF2603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141" y="948653"/>
            <a:ext cx="10866120" cy="344400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460CF56-9D32-4B7C-9F38-06E5E877C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6141" y="4743245"/>
            <a:ext cx="10866120" cy="1130542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60835AE-2330-4A0A-8BC2-A09C7B900A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97621" y="16514743"/>
            <a:ext cx="283464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9E6B4-D5ED-4C42-BB40-185DA437D66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0E69AD2-F83A-47A3-85D3-B53253040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3221" y="16514743"/>
            <a:ext cx="425196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3851049-5FF0-4067-93BB-D79E3351B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6141" y="16514743"/>
            <a:ext cx="283464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6CAE9-B138-4C6B-8467-70B7336B0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9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646572" rtl="1" eaLnBrk="1" latinLnBrk="0" hangingPunct="1">
        <a:lnSpc>
          <a:spcPct val="90000"/>
        </a:lnSpc>
        <a:spcBef>
          <a:spcPct val="0"/>
        </a:spcBef>
        <a:buNone/>
        <a:defRPr sz="31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643" indent="-161643" algn="r" defTabSz="646572" rtl="1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484929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08215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4" kern="1200">
          <a:solidFill>
            <a:schemeClr val="tx1"/>
          </a:solidFill>
          <a:latin typeface="+mn-lt"/>
          <a:ea typeface="+mn-ea"/>
          <a:cs typeface="+mn-cs"/>
        </a:defRPr>
      </a:lvl3pPr>
      <a:lvl4pPr marL="1131501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454788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778074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2101360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424646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747932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323286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646572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969858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293144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616431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939717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263003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586289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D8B8C324-CF25-46FD-97BB-325C2963952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50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B1373DF3-8660-4DD4-B53E-9339CE23705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16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A5746E18-5302-4A4A-810A-E458D63CB805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075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5939A4FC-C2BB-41B2-B38B-7AB69DB2372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39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25A07F19-007B-4A9F-AEA6-37233EC4E61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379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C625942-8547-409F-8C0A-903554668BF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30826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مخصص</PresentationFormat>
  <Paragraphs>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LAPTOP-STO27CJS</dc:creator>
  <cp:lastModifiedBy>LAPTOP-STO27CJS</cp:lastModifiedBy>
  <cp:revision>1</cp:revision>
  <dcterms:created xsi:type="dcterms:W3CDTF">2018-11-10T21:26:03Z</dcterms:created>
  <dcterms:modified xsi:type="dcterms:W3CDTF">2018-11-10T21:26:03Z</dcterms:modified>
</cp:coreProperties>
</file>